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A72B-D66F-423B-BE95-8089713360F3}" type="datetimeFigureOut">
              <a:rPr lang="es-CO" smtClean="0"/>
              <a:t>31/01/2013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FF20D-6698-47F9-9F90-0188BE1899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8622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A72B-D66F-423B-BE95-8089713360F3}" type="datetimeFigureOut">
              <a:rPr lang="es-CO" smtClean="0"/>
              <a:t>31/01/2013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FF20D-6698-47F9-9F90-0188BE1899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19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A72B-D66F-423B-BE95-8089713360F3}" type="datetimeFigureOut">
              <a:rPr lang="es-CO" smtClean="0"/>
              <a:t>31/01/2013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FF20D-6698-47F9-9F90-0188BE1899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30059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A72B-D66F-423B-BE95-8089713360F3}" type="datetimeFigureOut">
              <a:rPr lang="es-CO" smtClean="0"/>
              <a:t>31/01/2013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FF20D-6698-47F9-9F90-0188BE1899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1644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A72B-D66F-423B-BE95-8089713360F3}" type="datetimeFigureOut">
              <a:rPr lang="es-CO" smtClean="0"/>
              <a:t>31/01/2013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FF20D-6698-47F9-9F90-0188BE1899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58057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A72B-D66F-423B-BE95-8089713360F3}" type="datetimeFigureOut">
              <a:rPr lang="es-CO" smtClean="0"/>
              <a:t>31/01/2013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FF20D-6698-47F9-9F90-0188BE1899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54381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A72B-D66F-423B-BE95-8089713360F3}" type="datetimeFigureOut">
              <a:rPr lang="es-CO" smtClean="0"/>
              <a:t>31/01/2013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FF20D-6698-47F9-9F90-0188BE1899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0599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A72B-D66F-423B-BE95-8089713360F3}" type="datetimeFigureOut">
              <a:rPr lang="es-CO" smtClean="0"/>
              <a:t>31/01/2013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FF20D-6698-47F9-9F90-0188BE1899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59018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A72B-D66F-423B-BE95-8089713360F3}" type="datetimeFigureOut">
              <a:rPr lang="es-CO" smtClean="0"/>
              <a:t>31/01/2013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FF20D-6698-47F9-9F90-0188BE1899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49170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A72B-D66F-423B-BE95-8089713360F3}" type="datetimeFigureOut">
              <a:rPr lang="es-CO" smtClean="0"/>
              <a:t>31/01/2013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FF20D-6698-47F9-9F90-0188BE1899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0029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A72B-D66F-423B-BE95-8089713360F3}" type="datetimeFigureOut">
              <a:rPr lang="es-CO" smtClean="0"/>
              <a:t>31/01/2013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FF20D-6698-47F9-9F90-0188BE1899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0250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CA72B-D66F-423B-BE95-8089713360F3}" type="datetimeFigureOut">
              <a:rPr lang="es-CO" smtClean="0"/>
              <a:t>31/01/2013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FF20D-6698-47F9-9F90-0188BE18999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2074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93204" y="5369679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Lesson #8:  Phytoremediation</a:t>
            </a: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8" y="33833"/>
            <a:ext cx="9129192" cy="5555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009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Read the article.</a:t>
            </a:r>
          </a:p>
          <a:p>
            <a:pPr marL="0" indent="0">
              <a:buNone/>
            </a:pPr>
            <a:r>
              <a:rPr lang="en-US" dirty="0" smtClean="0"/>
              <a:t>2. Write down any vocabulary you don’t understand.</a:t>
            </a:r>
          </a:p>
          <a:p>
            <a:pPr marL="0" indent="0">
              <a:buNone/>
            </a:pPr>
            <a:r>
              <a:rPr lang="en-US" dirty="0" smtClean="0"/>
              <a:t>3. Discuss and write down with your </a:t>
            </a:r>
            <a:r>
              <a:rPr lang="en-US" dirty="0" err="1" smtClean="0"/>
              <a:t>neighbour</a:t>
            </a:r>
            <a:r>
              <a:rPr lang="en-US" dirty="0" smtClean="0"/>
              <a:t> the possible affects of using mercury in gold mining here in Colombia.</a:t>
            </a:r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331236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343493"/>
            <a:ext cx="3347864" cy="2510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209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Minamata</a:t>
            </a:r>
            <a:r>
              <a:rPr lang="en-US" dirty="0" smtClean="0"/>
              <a:t>, Japan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video on wiki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1605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Could what happened in Japan happen here?  Why or why not?</a:t>
            </a:r>
          </a:p>
          <a:p>
            <a:pPr marL="0" indent="0">
              <a:buNone/>
            </a:pPr>
            <a:r>
              <a:rPr lang="en-US" dirty="0" smtClean="0"/>
              <a:t>What responsibility do we have to help prevent this?</a:t>
            </a:r>
            <a:endParaRPr lang="es-C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982022"/>
            <a:ext cx="2571389" cy="2121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94" y="3861048"/>
            <a:ext cx="2401498" cy="2744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277321"/>
            <a:ext cx="2376264" cy="327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644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Phytoremediation Process</a:t>
            </a:r>
            <a:endParaRPr lang="es-CO" dirty="0"/>
          </a:p>
        </p:txBody>
      </p:sp>
      <p:pic>
        <p:nvPicPr>
          <p:cNvPr id="4" name="Phytoremediation Process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9275" y="1600200"/>
            <a:ext cx="8045450" cy="4525963"/>
          </a:xfrm>
        </p:spPr>
      </p:pic>
    </p:spTree>
    <p:extLst>
      <p:ext uri="{BB962C8B-B14F-4D97-AF65-F5344CB8AC3E}">
        <p14:creationId xmlns:p14="http://schemas.microsoft.com/office/powerpoint/2010/main" val="127600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268760"/>
            <a:ext cx="8928992" cy="5472608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After Hiroshima:  </a:t>
            </a:r>
          </a:p>
          <a:p>
            <a:pPr marL="0" indent="0">
              <a:buNone/>
            </a:pPr>
            <a:r>
              <a:rPr lang="en-US" dirty="0" err="1" smtClean="0"/>
              <a:t>Diospyros</a:t>
            </a:r>
            <a:r>
              <a:rPr lang="en-US" dirty="0" smtClean="0"/>
              <a:t> kaki, Japanese Persimmon Tree = Tree for the World = Divine fruit for the soul - The only plant surviving radiations (Plutonium)</a:t>
            </a:r>
          </a:p>
          <a:p>
            <a:endParaRPr lang="en-US" dirty="0"/>
          </a:p>
          <a:p>
            <a:r>
              <a:rPr lang="en-US" b="1" dirty="0" smtClean="0"/>
              <a:t>Chernobyl</a:t>
            </a:r>
            <a:r>
              <a:rPr lang="en-US" dirty="0" smtClean="0"/>
              <a:t>:  There have been attempts made by few companies to.</a:t>
            </a:r>
          </a:p>
          <a:p>
            <a:pPr marL="0" indent="0">
              <a:buNone/>
            </a:pPr>
            <a:r>
              <a:rPr lang="en-US" dirty="0" smtClean="0"/>
              <a:t>Examples: </a:t>
            </a:r>
          </a:p>
          <a:p>
            <a:pPr marL="0" indent="0">
              <a:buNone/>
            </a:pPr>
            <a:r>
              <a:rPr lang="en-US" b="1" dirty="0" smtClean="0"/>
              <a:t>Brassica </a:t>
            </a:r>
            <a:r>
              <a:rPr lang="en-US" b="1" dirty="0" err="1" smtClean="0"/>
              <a:t>carinata</a:t>
            </a:r>
            <a:r>
              <a:rPr lang="en-US" b="1" dirty="0" smtClean="0"/>
              <a:t>: </a:t>
            </a:r>
            <a:r>
              <a:rPr lang="en-US" dirty="0" smtClean="0"/>
              <a:t>appeared to be the best at removing large quantities of Cr(chromium), </a:t>
            </a:r>
            <a:r>
              <a:rPr lang="en-US" dirty="0" err="1" smtClean="0"/>
              <a:t>Pb</a:t>
            </a:r>
            <a:r>
              <a:rPr lang="en-US" dirty="0" smtClean="0"/>
              <a:t>(lead), Cu(copper), and Ni(nickel)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Brassica </a:t>
            </a:r>
            <a:r>
              <a:rPr lang="en-US" b="1" dirty="0" err="1" smtClean="0"/>
              <a:t>juncea</a:t>
            </a:r>
            <a:r>
              <a:rPr lang="en-US" dirty="0" smtClean="0"/>
              <a:t>: appeared to be the best at removing large quantities of Cr(chromium), </a:t>
            </a:r>
            <a:r>
              <a:rPr lang="en-US" dirty="0" err="1" smtClean="0"/>
              <a:t>Pb</a:t>
            </a:r>
            <a:r>
              <a:rPr lang="en-US" dirty="0" smtClean="0"/>
              <a:t>(lead), Cu(copper), and Ni(nickel)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/>
              <a:t>Corn (</a:t>
            </a:r>
            <a:r>
              <a:rPr lang="en-US" b="1" dirty="0" err="1"/>
              <a:t>zea</a:t>
            </a:r>
            <a:r>
              <a:rPr lang="en-US" b="1" dirty="0"/>
              <a:t> mays) </a:t>
            </a:r>
            <a:r>
              <a:rPr lang="en-US" dirty="0"/>
              <a:t>= can take up incredibly high levels of </a:t>
            </a:r>
            <a:r>
              <a:rPr lang="en-US" dirty="0" err="1" smtClean="0"/>
              <a:t>Pb</a:t>
            </a:r>
            <a:r>
              <a:rPr lang="en-US" dirty="0" smtClean="0"/>
              <a:t>(lead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Helianthus</a:t>
            </a:r>
            <a:r>
              <a:rPr lang="en-US" dirty="0" smtClean="0"/>
              <a:t>: can take up Cs(cesium)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[Dr. </a:t>
            </a:r>
            <a:r>
              <a:rPr lang="en-US" dirty="0" err="1" smtClean="0"/>
              <a:t>Ilya</a:t>
            </a:r>
            <a:r>
              <a:rPr lang="en-US" dirty="0" smtClean="0"/>
              <a:t> </a:t>
            </a:r>
            <a:r>
              <a:rPr lang="en-US" dirty="0" err="1" smtClean="0"/>
              <a:t>Raskin</a:t>
            </a:r>
            <a:r>
              <a:rPr lang="en-US" dirty="0" smtClean="0"/>
              <a:t> of Rutgers University's Biotechnology Center for Agriculture and the Environment -Phytoremediation]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0346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178</Words>
  <Application>Microsoft Office PowerPoint</Application>
  <PresentationFormat>Presentación en pantalla (4:3)</PresentationFormat>
  <Paragraphs>23</Paragraphs>
  <Slides>6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Lesson #8:  Phytoremediation</vt:lpstr>
      <vt:lpstr>Presentación de PowerPoint</vt:lpstr>
      <vt:lpstr>Minamata, Japan</vt:lpstr>
      <vt:lpstr>Discussion</vt:lpstr>
      <vt:lpstr>Phytoremediation Process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Pollution</dc:title>
  <dc:creator>USUARIO</dc:creator>
  <cp:lastModifiedBy>USUARIO</cp:lastModifiedBy>
  <cp:revision>6</cp:revision>
  <dcterms:created xsi:type="dcterms:W3CDTF">2013-01-25T19:39:39Z</dcterms:created>
  <dcterms:modified xsi:type="dcterms:W3CDTF">2013-01-31T13:04:35Z</dcterms:modified>
</cp:coreProperties>
</file>